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3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3ACFC-0C8B-4220-B79F-21FA29C59619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5DD90-250E-4B46-93FA-017E7D91E4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7360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3ACFC-0C8B-4220-B79F-21FA29C59619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5DD90-250E-4B46-93FA-017E7D91E4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7801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3ACFC-0C8B-4220-B79F-21FA29C59619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5DD90-250E-4B46-93FA-017E7D91E4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648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3ACFC-0C8B-4220-B79F-21FA29C59619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5DD90-250E-4B46-93FA-017E7D91E4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0734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3ACFC-0C8B-4220-B79F-21FA29C59619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5DD90-250E-4B46-93FA-017E7D91E4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7811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3ACFC-0C8B-4220-B79F-21FA29C59619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5DD90-250E-4B46-93FA-017E7D91E4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659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3ACFC-0C8B-4220-B79F-21FA29C59619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5DD90-250E-4B46-93FA-017E7D91E4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6797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3ACFC-0C8B-4220-B79F-21FA29C59619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5DD90-250E-4B46-93FA-017E7D91E4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817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3ACFC-0C8B-4220-B79F-21FA29C59619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5DD90-250E-4B46-93FA-017E7D91E4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3820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3ACFC-0C8B-4220-B79F-21FA29C59619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5DD90-250E-4B46-93FA-017E7D91E4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5965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3ACFC-0C8B-4220-B79F-21FA29C59619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5DD90-250E-4B46-93FA-017E7D91E4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9811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3ACFC-0C8B-4220-B79F-21FA29C59619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5DD90-250E-4B46-93FA-017E7D91E4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6552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plan b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769" y="0"/>
            <a:ext cx="8855242" cy="6857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Connecteur droit avec flèche 5"/>
          <p:cNvCxnSpPr/>
          <p:nvPr/>
        </p:nvCxnSpPr>
        <p:spPr>
          <a:xfrm>
            <a:off x="9389724" y="2251407"/>
            <a:ext cx="62843" cy="291599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7601964" y="1254674"/>
            <a:ext cx="1787760" cy="996733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V="1">
            <a:off x="5416550" y="1354975"/>
            <a:ext cx="1739574" cy="15413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V="1">
            <a:off x="7156124" y="1233628"/>
            <a:ext cx="386323" cy="121347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3162300" y="2468879"/>
            <a:ext cx="670560" cy="480061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 flipV="1">
            <a:off x="3784600" y="1603375"/>
            <a:ext cx="1009650" cy="1296065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flipV="1">
            <a:off x="4788651" y="1370388"/>
            <a:ext cx="627899" cy="232987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 flipH="1">
            <a:off x="9095304" y="2488043"/>
            <a:ext cx="357263" cy="1358930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/>
          <p:nvPr/>
        </p:nvCxnSpPr>
        <p:spPr>
          <a:xfrm flipH="1">
            <a:off x="9452567" y="2379945"/>
            <a:ext cx="3419" cy="108098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 flipH="1">
            <a:off x="7539121" y="1070524"/>
            <a:ext cx="160904" cy="184150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 flipH="1">
            <a:off x="8374562" y="3846973"/>
            <a:ext cx="720742" cy="254870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 rot="21096727">
            <a:off x="8333934" y="4092137"/>
            <a:ext cx="167513" cy="263449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51965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Ministère des Armées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JÉGO Guillaume IMI</dc:creator>
  <cp:lastModifiedBy>DÉMOULIN Nicolas IMI</cp:lastModifiedBy>
  <cp:revision>2</cp:revision>
  <dcterms:created xsi:type="dcterms:W3CDTF">2024-12-11T08:58:09Z</dcterms:created>
  <dcterms:modified xsi:type="dcterms:W3CDTF">2025-05-27T07:39:02Z</dcterms:modified>
</cp:coreProperties>
</file>